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686997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TargetWise Analytics: Customer Segmentation for Cooperatives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37102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Leveraging KMeans and Random Forest for Targeted Marketing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438299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April 08, 2025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198" y="61292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18" y="6136838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8478" y="6110764"/>
            <a:ext cx="2737485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Samson Mutua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982" y="989886"/>
            <a:ext cx="7519868" cy="71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TargetWise Analytics?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4982" y="2312313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42" y="2355413"/>
            <a:ext cx="344924" cy="4312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2337" y="2312313"/>
            <a:ext cx="3092410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Cooperative Challenge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552337" y="2809637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Need to understand customer behavior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804982" y="3666292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42" y="3709392"/>
            <a:ext cx="344924" cy="4312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52337" y="3666292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Methods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1552337" y="4163616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Manual, time-consuming, imprecise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804982" y="5020270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42" y="5063371"/>
            <a:ext cx="344924" cy="4312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52337" y="5020270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Goal</a:t>
            </a:r>
            <a:endParaRPr lang="en-US" sz="2250" dirty="0"/>
          </a:p>
        </p:txBody>
      </p:sp>
      <p:sp>
        <p:nvSpPr>
          <p:cNvPr id="15" name="Text 9"/>
          <p:cNvSpPr/>
          <p:nvPr/>
        </p:nvSpPr>
        <p:spPr>
          <a:xfrm>
            <a:off x="1552337" y="5517594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Data-driven app for precise segmentation</a:t>
            </a:r>
            <a:endParaRPr lang="en-US" sz="1800" dirty="0"/>
          </a:p>
        </p:txBody>
      </p:sp>
      <p:sp>
        <p:nvSpPr>
          <p:cNvPr id="16" name="Shape 10"/>
          <p:cNvSpPr/>
          <p:nvPr/>
        </p:nvSpPr>
        <p:spPr>
          <a:xfrm>
            <a:off x="804982" y="6374249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42" y="6417350"/>
            <a:ext cx="344924" cy="43124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52337" y="6374249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Solution</a:t>
            </a:r>
            <a:endParaRPr lang="en-US" sz="2250" dirty="0"/>
          </a:p>
        </p:txBody>
      </p:sp>
      <p:sp>
        <p:nvSpPr>
          <p:cNvPr id="19" name="Text 12"/>
          <p:cNvSpPr/>
          <p:nvPr/>
        </p:nvSpPr>
        <p:spPr>
          <a:xfrm>
            <a:off x="1552337" y="6871573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ML segmentation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8776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TargetWise Analytics?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10050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336256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 App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3896082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Built with Streamlit for cooperatives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10050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336256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443924" y="3896082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KMeans clustering and Random Forest prediction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589389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255" y="58514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255" y="6384965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upload, preprocessing, clustering, insights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779" y="558284"/>
            <a:ext cx="8421648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It Works: Technical Workflow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779" y="1596033"/>
            <a:ext cx="1012508" cy="12150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5015" y="1798439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Upload Data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5015" y="2236232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CSV/XLSX files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79" y="2811066"/>
            <a:ext cx="1012508" cy="12150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5015" y="3013472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Preprocess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5015" y="3451265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 missing values, standardize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9" y="4026098"/>
            <a:ext cx="1012508" cy="12150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5015" y="4228505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Cluster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5015" y="4666297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KMeans with Elbow Method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9" y="5241131"/>
            <a:ext cx="1012508" cy="12150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5015" y="5443537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5015" y="5881330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 model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9" y="6456164"/>
            <a:ext cx="1012508" cy="12150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5015" y="6658570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Deploy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5015" y="7096363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predictions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5436" y="674965"/>
            <a:ext cx="7304484" cy="767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 and Results</a:t>
            </a:r>
            <a:endParaRPr lang="en-US" sz="4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436" y="1810107"/>
            <a:ext cx="557451" cy="557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5436" y="2612946"/>
            <a:ext cx="2229803" cy="767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Data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45436" y="3527227"/>
            <a:ext cx="2229803" cy="78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Upload and preprocessing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380" y="1810107"/>
            <a:ext cx="557451" cy="557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3380" y="2612946"/>
            <a:ext cx="2229922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943380" y="3143726"/>
            <a:ext cx="2229922" cy="78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Elbow Method, PCA plots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443" y="1810107"/>
            <a:ext cx="557451" cy="5574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443" y="2612946"/>
            <a:ext cx="2229803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1541443" y="3143726"/>
            <a:ext cx="2229803" cy="78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85% prediction accuracy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436" y="5049203"/>
            <a:ext cx="557451" cy="5574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45436" y="5852041"/>
            <a:ext cx="2229803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6345436" y="6382822"/>
            <a:ext cx="2229803" cy="1178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 distinct customer segments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75924"/>
            <a:ext cx="942665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and Recommendations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2053233" y="30899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Cluster 0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623429"/>
            <a:ext cx="427482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Moderate overlap; focus on differentiation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8784" y="2940844"/>
            <a:ext cx="3612713" cy="361271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77151" y="3209211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815" y="3344108"/>
            <a:ext cx="277654" cy="3470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91662" y="30899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Cluster 1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491662" y="3623429"/>
            <a:ext cx="427493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Loyal customers; target with loyalty programs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84" y="2940844"/>
            <a:ext cx="3612713" cy="3612713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36029" y="3209211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93" y="3344108"/>
            <a:ext cx="277654" cy="3470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91662" y="508134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Cluster 2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9491662" y="5614868"/>
            <a:ext cx="427493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Niche segment; offer specialized products</a:t>
            </a:r>
            <a:endParaRPr lang="en-US" sz="1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784" y="2940844"/>
            <a:ext cx="3612713" cy="3612713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36029" y="5668089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693" y="5802987"/>
            <a:ext cx="277654" cy="34706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053233" y="508134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Cluster 3</a:t>
            </a:r>
            <a:endParaRPr lang="en-US" sz="2400" dirty="0"/>
          </a:p>
        </p:txBody>
      </p:sp>
      <p:sp>
        <p:nvSpPr>
          <p:cNvPr id="19" name="Text 11"/>
          <p:cNvSpPr/>
          <p:nvPr/>
        </p:nvSpPr>
        <p:spPr>
          <a:xfrm>
            <a:off x="863798" y="5614868"/>
            <a:ext cx="427482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precision; ideal for targeted campaigns</a:t>
            </a:r>
            <a:endParaRPr lang="en-US" sz="190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784" y="2940844"/>
            <a:ext cx="3612713" cy="3612713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77151" y="5668089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815" y="5802987"/>
            <a:ext cx="277654" cy="3470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150" y="643533"/>
            <a:ext cx="1039903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 and Benefits for Cooperatives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819150" y="1842849"/>
            <a:ext cx="1624012" cy="1348383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612" y="2311360"/>
            <a:ext cx="329089" cy="4113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77120" y="2076807"/>
            <a:ext cx="2925485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 Savings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2677120" y="2582823"/>
            <a:ext cx="3737729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Automates segmentation process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2560082" y="3175992"/>
            <a:ext cx="11134249" cy="15240"/>
          </a:xfrm>
          <a:prstGeom prst="roundRect">
            <a:avLst>
              <a:gd name="adj" fmla="val 645006"/>
            </a:avLst>
          </a:prstGeom>
          <a:solidFill>
            <a:srgbClr val="194A99"/>
          </a:solidFill>
          <a:ln/>
        </p:spPr>
      </p:sp>
      <p:sp>
        <p:nvSpPr>
          <p:cNvPr id="8" name="Shape 5"/>
          <p:cNvSpPr/>
          <p:nvPr/>
        </p:nvSpPr>
        <p:spPr>
          <a:xfrm>
            <a:off x="819150" y="3308152"/>
            <a:ext cx="3248025" cy="1348383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618" y="3776663"/>
            <a:ext cx="329089" cy="41136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301133" y="3542109"/>
            <a:ext cx="2984183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Data-Driven Strategy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4301133" y="4048125"/>
            <a:ext cx="4337447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Enables informed marketing decisions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4184094" y="4641294"/>
            <a:ext cx="9510236" cy="15240"/>
          </a:xfrm>
          <a:prstGeom prst="roundRect">
            <a:avLst>
              <a:gd name="adj" fmla="val 645006"/>
            </a:avLst>
          </a:prstGeom>
          <a:solidFill>
            <a:srgbClr val="194A99"/>
          </a:solidFill>
          <a:ln/>
        </p:spPr>
      </p:sp>
      <p:sp>
        <p:nvSpPr>
          <p:cNvPr id="13" name="Shape 9"/>
          <p:cNvSpPr/>
          <p:nvPr/>
        </p:nvSpPr>
        <p:spPr>
          <a:xfrm>
            <a:off x="819150" y="4773454"/>
            <a:ext cx="4872038" cy="1348383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24" y="5241965"/>
            <a:ext cx="329089" cy="41136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25145" y="5007412"/>
            <a:ext cx="3215640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Engagement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5925145" y="5513427"/>
            <a:ext cx="3215640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Increases conversion rates</a:t>
            </a:r>
            <a:endParaRPr lang="en-US" sz="1800" dirty="0"/>
          </a:p>
        </p:txBody>
      </p:sp>
      <p:sp>
        <p:nvSpPr>
          <p:cNvPr id="17" name="Shape 12"/>
          <p:cNvSpPr/>
          <p:nvPr/>
        </p:nvSpPr>
        <p:spPr>
          <a:xfrm>
            <a:off x="5808107" y="6106597"/>
            <a:ext cx="7886224" cy="15240"/>
          </a:xfrm>
          <a:prstGeom prst="roundRect">
            <a:avLst>
              <a:gd name="adj" fmla="val 645006"/>
            </a:avLst>
          </a:prstGeom>
          <a:solidFill>
            <a:srgbClr val="194A99"/>
          </a:solidFill>
          <a:ln/>
        </p:spPr>
      </p:sp>
      <p:sp>
        <p:nvSpPr>
          <p:cNvPr id="18" name="Shape 13"/>
          <p:cNvSpPr/>
          <p:nvPr/>
        </p:nvSpPr>
        <p:spPr>
          <a:xfrm>
            <a:off x="819150" y="6238756"/>
            <a:ext cx="6496050" cy="1348383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631" y="6707267"/>
            <a:ext cx="329089" cy="41136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9158" y="6472714"/>
            <a:ext cx="320242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Optimization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7549158" y="6978729"/>
            <a:ext cx="5370671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Better inventory and product recommendations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712232"/>
            <a:ext cx="7555825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Future Work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26081" y="1738313"/>
            <a:ext cx="30480" cy="5778937"/>
          </a:xfrm>
          <a:prstGeom prst="roundRect">
            <a:avLst>
              <a:gd name="adj" fmla="val 305745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245215" y="2222183"/>
            <a:ext cx="665559" cy="30480"/>
          </a:xfrm>
          <a:prstGeom prst="roundRect">
            <a:avLst>
              <a:gd name="adj" fmla="val 305745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76466" y="1987868"/>
            <a:ext cx="499229" cy="49922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31" y="2029420"/>
            <a:ext cx="332780" cy="4160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35505" y="1960126"/>
            <a:ext cx="352436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Empowering Cooperatives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135505" y="2439829"/>
            <a:ext cx="623196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Actionable insights from segmentation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1245215" y="3722370"/>
            <a:ext cx="665559" cy="30480"/>
          </a:xfrm>
          <a:prstGeom prst="roundRect">
            <a:avLst>
              <a:gd name="adj" fmla="val 305745"/>
            </a:avLst>
          </a:prstGeom>
          <a:solidFill>
            <a:srgbClr val="194A99"/>
          </a:solidFill>
          <a:ln/>
        </p:spPr>
      </p:sp>
      <p:sp>
        <p:nvSpPr>
          <p:cNvPr id="11" name="Shape 7"/>
          <p:cNvSpPr/>
          <p:nvPr/>
        </p:nvSpPr>
        <p:spPr>
          <a:xfrm>
            <a:off x="776466" y="3488055"/>
            <a:ext cx="499229" cy="49922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31" y="3529608"/>
            <a:ext cx="332780" cy="41600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35505" y="3460313"/>
            <a:ext cx="2773442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Models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2135505" y="3940016"/>
            <a:ext cx="623196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Deep learning integration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1245215" y="5222558"/>
            <a:ext cx="665559" cy="30480"/>
          </a:xfrm>
          <a:prstGeom prst="roundRect">
            <a:avLst>
              <a:gd name="adj" fmla="val 305745"/>
            </a:avLst>
          </a:prstGeom>
          <a:solidFill>
            <a:srgbClr val="194A99"/>
          </a:solidFill>
          <a:ln/>
        </p:spPr>
      </p:sp>
      <p:sp>
        <p:nvSpPr>
          <p:cNvPr id="16" name="Shape 11"/>
          <p:cNvSpPr/>
          <p:nvPr/>
        </p:nvSpPr>
        <p:spPr>
          <a:xfrm>
            <a:off x="776466" y="4988243"/>
            <a:ext cx="499229" cy="49922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31" y="5029795"/>
            <a:ext cx="332780" cy="41600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35505" y="4960501"/>
            <a:ext cx="2773442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Updates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2135505" y="5440204"/>
            <a:ext cx="623196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data processing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1245215" y="6722745"/>
            <a:ext cx="665559" cy="30480"/>
          </a:xfrm>
          <a:prstGeom prst="roundRect">
            <a:avLst>
              <a:gd name="adj" fmla="val 305745"/>
            </a:avLst>
          </a:prstGeom>
          <a:solidFill>
            <a:srgbClr val="194A99"/>
          </a:solidFill>
          <a:ln/>
        </p:spPr>
      </p:sp>
      <p:sp>
        <p:nvSpPr>
          <p:cNvPr id="21" name="Shape 15"/>
          <p:cNvSpPr/>
          <p:nvPr/>
        </p:nvSpPr>
        <p:spPr>
          <a:xfrm>
            <a:off x="776466" y="6488430"/>
            <a:ext cx="499229" cy="49922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31" y="6529983"/>
            <a:ext cx="332780" cy="41600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35505" y="6460688"/>
            <a:ext cx="2773442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Industry Expansion</a:t>
            </a:r>
            <a:endParaRPr lang="en-US" sz="2150" dirty="0"/>
          </a:p>
        </p:txBody>
      </p:sp>
      <p:sp>
        <p:nvSpPr>
          <p:cNvPr id="24" name="Text 17"/>
          <p:cNvSpPr/>
          <p:nvPr/>
        </p:nvSpPr>
        <p:spPr>
          <a:xfrm>
            <a:off x="2135505" y="6940391"/>
            <a:ext cx="623196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Beyond cooperatives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2025-04-08T08:41:10Z</dcterms:created>
  <dcterms:modified xsi:type="dcterms:W3CDTF">2025-04-08T08:41:10Z</dcterms:modified>
</cp:coreProperties>
</file>